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5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38B2F93-A423-415F-99EB-BEB67D9166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Teejay Madlangbayan</a:t>
            </a:r>
          </a:p>
        </p:txBody>
      </p:sp>
      <p:pic>
        <p:nvPicPr>
          <p:cNvPr id="7" name="Picture 6" descr="A blue and black logo&#10;&#10;Description automatically generated">
            <a:extLst>
              <a:ext uri="{FF2B5EF4-FFF2-40B4-BE49-F238E27FC236}">
                <a16:creationId xmlns:a16="http://schemas.microsoft.com/office/drawing/2014/main" id="{A8273309-8F36-4DF7-A9D1-8FC7B046E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880" y="-76531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63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E1ABE-5420-4674-A0E0-1A3170AF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effectLst/>
              </a:rPr>
              <a:t>The Engineer Process Experience Maps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526E3E-7BF1-4B07-B651-134B3B1794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7804465"/>
              </p:ext>
            </p:extLst>
          </p:nvPr>
        </p:nvGraphicFramePr>
        <p:xfrm>
          <a:off x="2032000" y="2130153"/>
          <a:ext cx="8128000" cy="364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Image" r:id="rId3" imgW="39367047" imgH="17668895" progId="Photoshop.Image.13">
                  <p:embed/>
                </p:oleObj>
              </mc:Choice>
              <mc:Fallback>
                <p:oleObj name="Image" r:id="rId3" imgW="39367047" imgH="17668895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2130153"/>
                        <a:ext cx="8128000" cy="364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0177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E1ABE-5420-4674-A0E0-1A3170AF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effectLst/>
              </a:rPr>
              <a:t>The Engineer Process Experience Maps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86FDD-486A-4ED1-88E8-CDA135ECB35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44919"/>
            <a:ext cx="12192000" cy="256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73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60DF75-46D1-4553-B4EA-9EFD0CEB3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420" y="442608"/>
            <a:ext cx="8615966" cy="5972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B3518E-FC68-47D8-A0F5-1CBCE60DE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431" y="4936821"/>
            <a:ext cx="4107471" cy="147857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/>
              </a:rPr>
              <a:t>Data Model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8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702E13-A09E-49F7-B545-BD61FE39F29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947" y="0"/>
            <a:ext cx="99821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84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FE79-8724-423C-82E9-E05DC198B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STAKEHOLDERS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16D65-7A55-4BDC-A53A-EE931D7EC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Primary Stakeholders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Quality Inspectors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Engineering Manager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Operations Manager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Purchasing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Administrator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Secondary Stakeholders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Finance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583AAF29-7705-4541-A7BC-96CA94613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66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67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D1BA-59F3-488B-9C12-6F2DBBBA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ROLES, USER STORIES, AND PERSONAS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49FB-FFF9-4BBC-92CC-C3AFCA59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Quality Inspector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Peter Parker, a detail-oriented inspector working on the factory floor, who logs non-conformances with evidence such as photos or videos.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Intuitive interface for quick entries, multimedia upload capabilities, and tagging options for processes or materials.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 Story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"As a Quality Inspector, I want to log a non-conformance with photos, so that I can document quality issues accurately."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3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D1BA-59F3-488B-9C12-6F2DBBBA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ROLES, USER STORIES, AND PERSONAS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49FB-FFF9-4BBC-92CC-C3AFCA59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Engineering Manager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Bruce Wayne, an analytical manager focused on data consistency and efficiency. Splits time between office reviews and shop-floor coordination.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Quick access to NCRs for disposition updates and structured data entry to facilitate efficient analysis.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 Story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"As an Engineering Manager, I want to review NCRs and add disposition notes, so that the Operations Manager can proceed with corrective actions."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83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D1BA-59F3-488B-9C12-6F2DBBBA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ROLES, USER STORIES, AND PERSONAS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49FB-FFF9-4BBC-92CC-C3AFCA59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Operations Manager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Maurus, an operations-focused leader ensuring efficient corrective actions.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Ability to update NCR status, generate and save PDFs, and collaborate with Procurement.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 Story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"As an Operations Manager, I want to update NCR status and generate PDF reports, so that I can save completed NCRs and share them with relevant departments."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149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D1BA-59F3-488B-9C12-6F2DBBBA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ROLES, USER STORIES, AND PERSONAS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49FB-FFF9-4BBC-92CC-C3AFCA59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Purchasing Officer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John Smith, a detail-oriented communicator, focusing on supplier coordination.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Track supplier responses in real-time and document credits or returns accurately.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 Story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"As a Procurement Officer, I want to record supplier credits or returns, so that costs are accurately managed."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993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5D1BA-59F3-488B-9C12-6F2DBBBA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ROLES, USER STORIES, AND PERSONAS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49FB-FFF9-4BBC-92CC-C3AFCA59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Administrator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Teejay Madlangbayan, skilled in technical management, with responsibilities for roles, permissions, and database security.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Manage user roles and permissions and ensure archival of records after five years.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User Story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"As an Administrator, I want to manage user roles and permissions, so that data security is maintained."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168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4ACC09E7-0B7A-4DB4-87EE-83B2D70C03C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37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E1ABE-5420-4674-A0E0-1A3170AF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effectLst/>
              </a:rPr>
              <a:t>The Engineer Process Experience Maps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935D3F1-84F6-4E81-8E9C-31B5FB8CF9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3881595"/>
              </p:ext>
            </p:extLst>
          </p:nvPr>
        </p:nvGraphicFramePr>
        <p:xfrm>
          <a:off x="2032000" y="2111722"/>
          <a:ext cx="8128000" cy="440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Image" r:id="rId3" imgW="39367047" imgH="21322370" progId="Photoshop.Image.13">
                  <p:embed/>
                </p:oleObj>
              </mc:Choice>
              <mc:Fallback>
                <p:oleObj name="Image" r:id="rId3" imgW="39367047" imgH="2132237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2111722"/>
                        <a:ext cx="8128000" cy="440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5330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131</TotalTime>
  <Words>401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Courier New</vt:lpstr>
      <vt:lpstr>Symbol</vt:lpstr>
      <vt:lpstr>Tw Cen MT</vt:lpstr>
      <vt:lpstr>Circuit</vt:lpstr>
      <vt:lpstr>Image</vt:lpstr>
      <vt:lpstr>PowerPoint Presentation</vt:lpstr>
      <vt:lpstr>STAKEHOLDERS</vt:lpstr>
      <vt:lpstr>ROLES, USER STORIES, AND PERSONAS</vt:lpstr>
      <vt:lpstr>ROLES, USER STORIES, AND PERSONAS</vt:lpstr>
      <vt:lpstr>ROLES, USER STORIES, AND PERSONAS</vt:lpstr>
      <vt:lpstr>ROLES, USER STORIES, AND PERSONAS</vt:lpstr>
      <vt:lpstr>ROLES, USER STORIES, AND PERSONAS</vt:lpstr>
      <vt:lpstr>PowerPoint Presentation</vt:lpstr>
      <vt:lpstr>The Engineer Process Experience Maps</vt:lpstr>
      <vt:lpstr>The Engineer Process Experience Maps</vt:lpstr>
      <vt:lpstr>The Engineer Process Experience Maps</vt:lpstr>
      <vt:lpstr>Data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Teejay Madlangbayan</dc:creator>
  <cp:lastModifiedBy>Teejay Madlangbayan</cp:lastModifiedBy>
  <cp:revision>16</cp:revision>
  <dcterms:created xsi:type="dcterms:W3CDTF">2024-11-29T09:59:04Z</dcterms:created>
  <dcterms:modified xsi:type="dcterms:W3CDTF">2025-03-12T10:00:00Z</dcterms:modified>
</cp:coreProperties>
</file>

<file path=docProps/thumbnail.jpeg>
</file>